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76" r:id="rId19"/>
    <p:sldId id="261"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0"/>
    <p:restoredTop sz="67437" autoAdjust="0"/>
  </p:normalViewPr>
  <p:slideViewPr>
    <p:cSldViewPr snapToGrid="0">
      <p:cViewPr varScale="1">
        <p:scale>
          <a:sx n="73" d="100"/>
          <a:sy n="73" d="100"/>
        </p:scale>
        <p:origin x="90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Remember from the prediction results that we suspect that the true decision boundary is more or less linear. So here we wanted to interpret the logistic regression model and provide insight on how the model makes its decisions. Note that since all of our features are binary, each coefficient is comparable with each other. If this what not the case, like when the features are on different scales for example, this would not be true.</a:t>
            </a:r>
          </a:p>
          <a:p>
            <a:endParaRPr lang="en-US" b="0" i="0" dirty="0">
              <a:solidFill>
                <a:srgbClr val="D2D0CE"/>
              </a:solidFill>
              <a:effectLst/>
              <a:latin typeface="-apple-system"/>
            </a:endParaRPr>
          </a:p>
          <a:p>
            <a:r>
              <a:rPr lang="en-US" b="0" i="0" dirty="0">
                <a:solidFill>
                  <a:srgbClr val="D2D0CE"/>
                </a:solidFill>
                <a:effectLst/>
                <a:latin typeface="-apple-system"/>
              </a:rPr>
              <a:t>Here we plot the logistic regression coefficients for all 40 input features, sorted by their absolute magnitude. Remember that in logistic regression, these coefficients represent a feature’s individual contribution to increasing or decreasing the log-odds. By looking at this graph, we immediately see that the permissions RECEIVE and READ PHONE STATE are the two largest coefficients. When the permission</a:t>
            </a:r>
            <a:r>
              <a:rPr lang="en-US" dirty="0"/>
              <a:t> </a:t>
            </a:r>
            <a:r>
              <a:rPr lang="en-US" b="1" dirty="0"/>
              <a:t>RECEIVE </a:t>
            </a:r>
            <a:r>
              <a:rPr lang="en-US" dirty="0"/>
              <a:t>is granted it decreases the odds of the application being a malware, while </a:t>
            </a:r>
            <a:r>
              <a:rPr lang="en-US" b="1" dirty="0"/>
              <a:t>READ PHONE STATE </a:t>
            </a:r>
            <a:r>
              <a:rPr lang="en-US" dirty="0"/>
              <a:t>increases the odds of the application being a malware. These results are not surprising since from our exploratory data analysis, we found that READ PHONE STATE and RECEIVE were among the highest correlated features with malware. Additionally, in our feature occurrence plot, we found that RECEIVE is frequently occurring in benign applications and READ PHONE STATE is frequently occurring in malware. </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can also examine the random forest feature importance scores. Recall that these importance scores rank the average impurity decrease for any given feature across the forest. We see that the Random Forest feature importance plot shows that android permission </a:t>
            </a:r>
            <a:r>
              <a:rPr lang="en-US" b="1" dirty="0"/>
              <a:t>READ PHONE STATE </a:t>
            </a:r>
            <a:r>
              <a:rPr lang="en-US" dirty="0"/>
              <a:t>and </a:t>
            </a:r>
            <a:r>
              <a:rPr lang="en-US" b="1" dirty="0"/>
              <a:t>RECEIVE </a:t>
            </a:r>
            <a:r>
              <a:rPr lang="en-US" dirty="0"/>
              <a:t>are the two features with the highest importance scores. These results are exactly consistent with what we found for logistic regression.</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gain even more insight into the data, we also created a shallow decision tree with only two decision nodes. The result is a simple decision structure that is very human readable. Note that with such a small tree, we already achieve an accuracy of 92.5% which increases the confidence in us interpreting the plot.</a:t>
            </a:r>
          </a:p>
          <a:p>
            <a:r>
              <a:rPr lang="en-US" dirty="0"/>
              <a:t>We see clearly that if the root note, which is READ PHONE STATE, is TRUE then most points following the split are malware and benign otherwise. If READ PHONE STATE is true and RECEIVE is false then the model predicts that a given app is malware, but if RECEIVE is true the application is classified as benign. Meanwhile, the left branch is less confident at classifying malware, most likely because if READ PHONE STATE is false, then an application is most likely benign. Interestingly, we again see that READ PHONE STATE and RECEIVE are the most influential variables at making decisions.</a:t>
            </a:r>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on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dirty="0">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12/5/2023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551807141"/>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48255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12/5/2023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grpSp>
        <p:nvGrpSpPr>
          <p:cNvPr id="3" name="Group 2">
            <a:extLst>
              <a:ext uri="{FF2B5EF4-FFF2-40B4-BE49-F238E27FC236}">
                <a16:creationId xmlns:a16="http://schemas.microsoft.com/office/drawing/2014/main" id="{86E24BB9-DD0E-A3EC-0141-69E5C3609354}"/>
              </a:ext>
            </a:extLst>
          </p:cNvPr>
          <p:cNvGrpSpPr/>
          <p:nvPr/>
        </p:nvGrpSpPr>
        <p:grpSpPr>
          <a:xfrm>
            <a:off x="358388" y="1953491"/>
            <a:ext cx="9238156" cy="4324420"/>
            <a:chOff x="358388" y="1953491"/>
            <a:chExt cx="9238156" cy="4324420"/>
          </a:xfrm>
        </p:grpSpPr>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grpSp>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influential feature in increasing the probability of malware according to logistic regression</a:t>
            </a:r>
          </a:p>
          <a:p>
            <a:r>
              <a:rPr lang="en-US" dirty="0"/>
              <a:t>The permission RECEIVE is the most influential feature in decreasing the probability of a benign application according to logistic regression</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12/5/2023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2391</Words>
  <Application>Microsoft Office PowerPoint</Application>
  <PresentationFormat>Widescreen</PresentationFormat>
  <Paragraphs>220</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LOGISTIC REGRESSION COEFFICIENTS</vt:lpstr>
      <vt:lpstr>Results: Interpretation RF Feature importance</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Matthew Chen</cp:lastModifiedBy>
  <cp:revision>39</cp:revision>
  <dcterms:created xsi:type="dcterms:W3CDTF">2023-11-26T00:17:42Z</dcterms:created>
  <dcterms:modified xsi:type="dcterms:W3CDTF">2023-12-05T21:30:48Z</dcterms:modified>
</cp:coreProperties>
</file>